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3E872-B7C8-4BD8-B7E6-0A91B5F4A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31502D-680B-42C3-A517-3C2EB20BF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EAEB3-3232-491F-B855-B083A9BD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917410-2055-41BF-9FD1-B5FE1EAF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8E260-C174-44FA-BCB7-4AAE2244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16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296B-9AE1-4005-B038-06FC0D3C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1BA0CB-5A59-4A9C-BAB1-DAA409A43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F24C7B-7975-40AB-9410-96D5FB430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F676AE-B836-49C2-97EE-446842F1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565A8D-4411-43B0-861B-165E6310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69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C304FC-5591-40E1-AAB0-AAA5D83D4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885564-F91B-49E6-87F9-5298744E1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A6B126-28CB-4964-9847-14625C5F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781BB-FCB5-4AA1-83ED-3FD4E499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45EAFD-1E1A-4ED8-9C30-536E97E4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12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4950C5-0820-43EF-B96D-8B1EFDFA2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39D77B-7820-4914-9935-D12021CC0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B3E99D-40F9-4F8B-BE9D-CFBD234E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B59CE0-EC28-471F-8A25-AB09935A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8DD6EA-2696-4A47-8999-DF6FB5D6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96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31761-330A-40BA-ADF0-08521005C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881AAE-FB0D-40B9-BC9C-923ADA359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98C38F-9E7D-4619-BA58-F6E43079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C8C709-B912-4766-9F3B-ABA0A86F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34C30-DD64-434E-AE6F-EED561246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02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1BEB7-98A6-4D3D-B1BF-A33E1DCCA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F8427-561E-4DE8-AE7D-B4A274FA6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E67FC3-F0AC-4AEA-9B5C-94E545611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522369-E648-4B80-BF54-399BE955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5FFB29-BA8F-4753-9782-678106B4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372A99-9D8C-4CEF-8F31-059E3D9C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60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21A3D-6E83-4AD9-8C56-6A9440008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D72038-A1C3-4415-BDD1-C507AA3FA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E21F6-EB21-40C8-BF81-A41140703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C9AEA9-49DB-424B-9E82-DFD921223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DBCC9F-4AE5-4BED-B983-28A94B791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7236C7-5A4D-40AE-A0BA-19CBE711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118C21-AE34-41B6-B71D-8EAD60BC5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19C1C7-7298-4DF4-86CC-00446DF0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49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70544-1993-4912-9B45-F8684DEE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7DE1F0-DA61-42BD-9A0A-42FC316C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4EA005-21CD-4E13-857E-C85F08C1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92B624-5F8E-4C8C-AD8D-8598296F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03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8DC341-3B42-462E-83F7-D141C751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F0D176-7772-4849-B617-74B7AFC8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3E6011-426F-4EFA-B866-4CE670E04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94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07D28-51E8-4BE0-AEE4-7821BDE18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5F6E77-46E7-4E84-BE68-3F1BE8B38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4C3CAA-B312-49F4-8890-AE004CAD1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3C588A-6E7C-4DCE-A675-EBD6B9884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DF995A-43AB-4777-A1F7-5AACD61A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AA8A28-CD52-4ADF-A138-6430F9BE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4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69E78-697F-4479-BDAD-E9CBB73D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3B280C-A80D-4EF6-A042-197EFD2BD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B1A94D-201F-433A-BF76-863FBC83B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7D450-413E-42B8-BAD9-455EBE78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E95AEC-F215-40D0-9B9C-BAB7275F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90584E-3754-4CD9-89D0-63345C15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2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F8B297-8741-4B8E-B6E1-AC5A49D10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85DB04-9190-430F-9AEE-ABE6D66E8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F6E1F6-6722-41C4-B2B6-E7EF56D18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78843-12DB-4EB3-8D1B-44EFA873D8B7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F5EFC5-6D5A-4C4D-90F1-F5B31C6DB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B9956-CF8C-4B57-BB44-4F621B7F8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1C21-4F87-4CA3-8FF3-19B4A1C88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81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238F3B0-0B70-4DE6-B17C-71214E3FA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295" y="828042"/>
            <a:ext cx="4502950" cy="4231688"/>
          </a:xfrm>
          <a:prstGeom prst="rect">
            <a:avLst/>
          </a:prstGeom>
        </p:spPr>
      </p:pic>
      <p:sp>
        <p:nvSpPr>
          <p:cNvPr id="5" name="Rectangle : avec coins rognés en diagonale 4">
            <a:extLst>
              <a:ext uri="{FF2B5EF4-FFF2-40B4-BE49-F238E27FC236}">
                <a16:creationId xmlns:a16="http://schemas.microsoft.com/office/drawing/2014/main" id="{BD0BBEDC-0FC2-4045-B443-41EF1731550D}"/>
              </a:ext>
            </a:extLst>
          </p:cNvPr>
          <p:cNvSpPr/>
          <p:nvPr/>
        </p:nvSpPr>
        <p:spPr>
          <a:xfrm>
            <a:off x="1517559" y="280776"/>
            <a:ext cx="2272213" cy="718919"/>
          </a:xfrm>
          <a:prstGeom prst="snip2DiagRect">
            <a:avLst/>
          </a:prstGeom>
          <a:solidFill>
            <a:srgbClr val="C9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Normandie</a:t>
            </a:r>
          </a:p>
          <a:p>
            <a:pPr algn="ctr"/>
            <a:r>
              <a:rPr lang="fr-FR" sz="1200" dirty="0"/>
              <a:t>21 janvier</a:t>
            </a:r>
          </a:p>
          <a:p>
            <a:pPr algn="ctr"/>
            <a:r>
              <a:rPr lang="fr-FR" sz="1200" dirty="0"/>
              <a:t>Format : plateau TV</a:t>
            </a:r>
          </a:p>
        </p:txBody>
      </p:sp>
      <p:sp>
        <p:nvSpPr>
          <p:cNvPr id="14" name="Rectangle : avec coins rognés en diagonale 13">
            <a:extLst>
              <a:ext uri="{FF2B5EF4-FFF2-40B4-BE49-F238E27FC236}">
                <a16:creationId xmlns:a16="http://schemas.microsoft.com/office/drawing/2014/main" id="{832B0DE2-C79F-46CB-B9DB-37EB7F7F32A0}"/>
              </a:ext>
            </a:extLst>
          </p:cNvPr>
          <p:cNvSpPr/>
          <p:nvPr/>
        </p:nvSpPr>
        <p:spPr>
          <a:xfrm>
            <a:off x="4830123" y="5635389"/>
            <a:ext cx="2531755" cy="789137"/>
          </a:xfrm>
          <a:prstGeom prst="snip2DiagRect">
            <a:avLst/>
          </a:prstGeom>
          <a:solidFill>
            <a:srgbClr val="20A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Bretagne</a:t>
            </a:r>
          </a:p>
          <a:p>
            <a:pPr algn="ctr"/>
            <a:r>
              <a:rPr lang="fr-FR" sz="1200" dirty="0"/>
              <a:t>5 février </a:t>
            </a:r>
          </a:p>
          <a:p>
            <a:pPr algn="ctr"/>
            <a:r>
              <a:rPr lang="fr-FR" sz="1200" dirty="0"/>
              <a:t>Format : ?</a:t>
            </a:r>
          </a:p>
        </p:txBody>
      </p:sp>
      <p:sp>
        <p:nvSpPr>
          <p:cNvPr id="16" name="Rectangle : avec coins rognés en diagonale 15">
            <a:extLst>
              <a:ext uri="{FF2B5EF4-FFF2-40B4-BE49-F238E27FC236}">
                <a16:creationId xmlns:a16="http://schemas.microsoft.com/office/drawing/2014/main" id="{FC2851AA-C27A-42C0-8F6C-4335BB0464C1}"/>
              </a:ext>
            </a:extLst>
          </p:cNvPr>
          <p:cNvSpPr/>
          <p:nvPr/>
        </p:nvSpPr>
        <p:spPr>
          <a:xfrm>
            <a:off x="1505607" y="1270315"/>
            <a:ext cx="2309369" cy="718919"/>
          </a:xfrm>
          <a:prstGeom prst="snip2DiagRect">
            <a:avLst/>
          </a:prstGeom>
          <a:solidFill>
            <a:srgbClr val="DD0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Pays de Loire </a:t>
            </a:r>
          </a:p>
          <a:p>
            <a:pPr algn="ctr"/>
            <a:r>
              <a:rPr lang="fr-FR" sz="1200" dirty="0"/>
              <a:t>22 janvier </a:t>
            </a:r>
          </a:p>
          <a:p>
            <a:pPr algn="ctr"/>
            <a:r>
              <a:rPr lang="fr-FR" sz="1200" dirty="0"/>
              <a:t>Format : plateau TV</a:t>
            </a:r>
          </a:p>
        </p:txBody>
      </p:sp>
      <p:sp>
        <p:nvSpPr>
          <p:cNvPr id="18" name="Rectangle : avec coins rognés en diagonale 17">
            <a:extLst>
              <a:ext uri="{FF2B5EF4-FFF2-40B4-BE49-F238E27FC236}">
                <a16:creationId xmlns:a16="http://schemas.microsoft.com/office/drawing/2014/main" id="{5A853108-E544-4D70-A6FF-117939C4DC0D}"/>
              </a:ext>
            </a:extLst>
          </p:cNvPr>
          <p:cNvSpPr/>
          <p:nvPr/>
        </p:nvSpPr>
        <p:spPr>
          <a:xfrm>
            <a:off x="8179842" y="280776"/>
            <a:ext cx="2488159" cy="916355"/>
          </a:xfrm>
          <a:prstGeom prst="snip2DiagRect">
            <a:avLst/>
          </a:prstGeom>
          <a:solidFill>
            <a:srgbClr val="FCE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AG Nouvelle Aquitaine 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26 Février 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Format : Visio ou plateau TV</a:t>
            </a:r>
          </a:p>
        </p:txBody>
      </p:sp>
      <p:sp>
        <p:nvSpPr>
          <p:cNvPr id="20" name="Rectangle : avec coins rognés en diagonale 19">
            <a:extLst>
              <a:ext uri="{FF2B5EF4-FFF2-40B4-BE49-F238E27FC236}">
                <a16:creationId xmlns:a16="http://schemas.microsoft.com/office/drawing/2014/main" id="{4B3EFF83-2231-4F8A-881F-CBC1EA0615AD}"/>
              </a:ext>
            </a:extLst>
          </p:cNvPr>
          <p:cNvSpPr/>
          <p:nvPr/>
        </p:nvSpPr>
        <p:spPr>
          <a:xfrm>
            <a:off x="8179842" y="3438340"/>
            <a:ext cx="2488159" cy="804865"/>
          </a:xfrm>
          <a:prstGeom prst="snip2Diag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AG Centre Val de Loire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11 Mars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Format : ?</a:t>
            </a:r>
          </a:p>
        </p:txBody>
      </p:sp>
      <p:sp>
        <p:nvSpPr>
          <p:cNvPr id="22" name="Rectangle : avec coins rognés en diagonale 21">
            <a:extLst>
              <a:ext uri="{FF2B5EF4-FFF2-40B4-BE49-F238E27FC236}">
                <a16:creationId xmlns:a16="http://schemas.microsoft.com/office/drawing/2014/main" id="{B6E8593A-F9F3-4922-9B50-FD66988C9088}"/>
              </a:ext>
            </a:extLst>
          </p:cNvPr>
          <p:cNvSpPr/>
          <p:nvPr/>
        </p:nvSpPr>
        <p:spPr>
          <a:xfrm>
            <a:off x="8179841" y="5630836"/>
            <a:ext cx="2488160" cy="718919"/>
          </a:xfrm>
          <a:prstGeom prst="snip2DiagRect">
            <a:avLst/>
          </a:prstGeom>
          <a:solidFill>
            <a:srgbClr val="A06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Ile de la réunion </a:t>
            </a:r>
          </a:p>
          <a:p>
            <a:pPr algn="ctr"/>
            <a:r>
              <a:rPr lang="fr-FR" sz="1200" dirty="0"/>
              <a:t>18 juin</a:t>
            </a:r>
          </a:p>
          <a:p>
            <a:pPr algn="ctr"/>
            <a:r>
              <a:rPr lang="fr-FR" sz="1200" dirty="0"/>
              <a:t>Format ? </a:t>
            </a:r>
          </a:p>
        </p:txBody>
      </p:sp>
      <p:sp>
        <p:nvSpPr>
          <p:cNvPr id="23" name="Rectangle : avec coins rognés en diagonale 22">
            <a:extLst>
              <a:ext uri="{FF2B5EF4-FFF2-40B4-BE49-F238E27FC236}">
                <a16:creationId xmlns:a16="http://schemas.microsoft.com/office/drawing/2014/main" id="{6C4E389E-EFD0-465B-9EAA-E0A94AB76DEA}"/>
              </a:ext>
            </a:extLst>
          </p:cNvPr>
          <p:cNvSpPr/>
          <p:nvPr/>
        </p:nvSpPr>
        <p:spPr>
          <a:xfrm>
            <a:off x="8179842" y="4430105"/>
            <a:ext cx="2488160" cy="799348"/>
          </a:xfrm>
          <a:prstGeom prst="snip2DiagRect">
            <a:avLst/>
          </a:prstGeom>
          <a:solidFill>
            <a:srgbClr val="33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Ile De France</a:t>
            </a:r>
            <a:br>
              <a:rPr lang="fr-FR" sz="1200" dirty="0"/>
            </a:br>
            <a:r>
              <a:rPr lang="fr-FR" sz="1200" dirty="0"/>
              <a:t>12 mars</a:t>
            </a:r>
          </a:p>
          <a:p>
            <a:pPr algn="ctr"/>
            <a:r>
              <a:rPr lang="fr-FR" sz="1200" dirty="0"/>
              <a:t>Format : ?</a:t>
            </a:r>
          </a:p>
        </p:txBody>
      </p:sp>
      <p:sp>
        <p:nvSpPr>
          <p:cNvPr id="24" name="Rectangle : avec coins rognés en diagonale 23">
            <a:extLst>
              <a:ext uri="{FF2B5EF4-FFF2-40B4-BE49-F238E27FC236}">
                <a16:creationId xmlns:a16="http://schemas.microsoft.com/office/drawing/2014/main" id="{23E8527B-59B0-4A50-9ED2-40B3E4007198}"/>
              </a:ext>
            </a:extLst>
          </p:cNvPr>
          <p:cNvSpPr/>
          <p:nvPr/>
        </p:nvSpPr>
        <p:spPr>
          <a:xfrm>
            <a:off x="1524000" y="5560618"/>
            <a:ext cx="2296766" cy="938681"/>
          </a:xfrm>
          <a:prstGeom prst="snip2DiagRect">
            <a:avLst/>
          </a:prstGeom>
          <a:solidFill>
            <a:srgbClr val="1046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Haut de France</a:t>
            </a:r>
          </a:p>
          <a:p>
            <a:pPr algn="ctr"/>
            <a:r>
              <a:rPr lang="fr-FR" sz="1200" dirty="0"/>
              <a:t>4 février</a:t>
            </a:r>
          </a:p>
          <a:p>
            <a:pPr algn="ctr"/>
            <a:r>
              <a:rPr lang="fr-FR" sz="1200" dirty="0"/>
              <a:t>Format : ?</a:t>
            </a:r>
          </a:p>
          <a:p>
            <a:pPr algn="ctr"/>
            <a:endParaRPr lang="fr-FR" sz="1200" dirty="0"/>
          </a:p>
        </p:txBody>
      </p:sp>
      <p:sp>
        <p:nvSpPr>
          <p:cNvPr id="25" name="Rectangle : avec coins rognés en diagonale 24">
            <a:extLst>
              <a:ext uri="{FF2B5EF4-FFF2-40B4-BE49-F238E27FC236}">
                <a16:creationId xmlns:a16="http://schemas.microsoft.com/office/drawing/2014/main" id="{E9D27F85-84AF-4DD9-B35E-5501A36683A1}"/>
              </a:ext>
            </a:extLst>
          </p:cNvPr>
          <p:cNvSpPr/>
          <p:nvPr/>
        </p:nvSpPr>
        <p:spPr>
          <a:xfrm>
            <a:off x="1505607" y="2259853"/>
            <a:ext cx="2284165" cy="751372"/>
          </a:xfrm>
          <a:prstGeom prst="snip2DiagRect">
            <a:avLst/>
          </a:prstGeom>
          <a:solidFill>
            <a:srgbClr val="DED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AG Grand-Est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29 janvier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Format : ?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6" name="Rectangle : avec coins rognés en diagonale 25">
            <a:extLst>
              <a:ext uri="{FF2B5EF4-FFF2-40B4-BE49-F238E27FC236}">
                <a16:creationId xmlns:a16="http://schemas.microsoft.com/office/drawing/2014/main" id="{437596E0-78B5-44DF-801F-D5354947DF15}"/>
              </a:ext>
            </a:extLst>
          </p:cNvPr>
          <p:cNvSpPr/>
          <p:nvPr/>
        </p:nvSpPr>
        <p:spPr>
          <a:xfrm>
            <a:off x="8179843" y="2570474"/>
            <a:ext cx="2488159" cy="751372"/>
          </a:xfrm>
          <a:prstGeom prst="snip2DiagRect">
            <a:avLst/>
          </a:prstGeom>
          <a:solidFill>
            <a:srgbClr val="EE7B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Bourgogne Franche Comté</a:t>
            </a:r>
          </a:p>
          <a:p>
            <a:pPr algn="ctr"/>
            <a:r>
              <a:rPr lang="fr-FR" sz="1200" dirty="0"/>
              <a:t>4 mars</a:t>
            </a:r>
          </a:p>
          <a:p>
            <a:pPr algn="ctr"/>
            <a:r>
              <a:rPr lang="fr-FR" sz="1200" dirty="0"/>
              <a:t>Format : ?</a:t>
            </a:r>
          </a:p>
          <a:p>
            <a:pPr algn="ctr"/>
            <a:endParaRPr lang="fr-FR" sz="1200" dirty="0"/>
          </a:p>
        </p:txBody>
      </p:sp>
      <p:sp>
        <p:nvSpPr>
          <p:cNvPr id="29" name="Rectangle : avec coins rognés en diagonale 28">
            <a:extLst>
              <a:ext uri="{FF2B5EF4-FFF2-40B4-BE49-F238E27FC236}">
                <a16:creationId xmlns:a16="http://schemas.microsoft.com/office/drawing/2014/main" id="{D2542573-499E-43B8-AC76-44D1662ABED7}"/>
              </a:ext>
            </a:extLst>
          </p:cNvPr>
          <p:cNvSpPr/>
          <p:nvPr/>
        </p:nvSpPr>
        <p:spPr>
          <a:xfrm>
            <a:off x="1505607" y="3247624"/>
            <a:ext cx="2284164" cy="750908"/>
          </a:xfrm>
          <a:prstGeom prst="snip2DiagRect">
            <a:avLst/>
          </a:prstGeom>
          <a:solidFill>
            <a:srgbClr val="C2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AG Méditerranée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29 janvier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Format : ?</a:t>
            </a:r>
          </a:p>
        </p:txBody>
      </p:sp>
      <p:sp>
        <p:nvSpPr>
          <p:cNvPr id="30" name="Rectangle : avec coins rognés en diagonale 29">
            <a:extLst>
              <a:ext uri="{FF2B5EF4-FFF2-40B4-BE49-F238E27FC236}">
                <a16:creationId xmlns:a16="http://schemas.microsoft.com/office/drawing/2014/main" id="{298110B6-4648-4A70-AA10-C0E458CC4625}"/>
              </a:ext>
            </a:extLst>
          </p:cNvPr>
          <p:cNvSpPr/>
          <p:nvPr/>
        </p:nvSpPr>
        <p:spPr>
          <a:xfrm>
            <a:off x="1505608" y="4308738"/>
            <a:ext cx="2284165" cy="847212"/>
          </a:xfrm>
          <a:prstGeom prst="snip2DiagRect">
            <a:avLst/>
          </a:prstGeom>
          <a:solidFill>
            <a:srgbClr val="208A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Occitanie</a:t>
            </a:r>
          </a:p>
          <a:p>
            <a:pPr algn="ctr"/>
            <a:r>
              <a:rPr lang="fr-FR" sz="1200" dirty="0"/>
              <a:t>04 Février</a:t>
            </a:r>
          </a:p>
          <a:p>
            <a:pPr algn="ctr"/>
            <a:r>
              <a:rPr lang="fr-FR" sz="1200" dirty="0"/>
              <a:t>Format : ?</a:t>
            </a:r>
          </a:p>
        </p:txBody>
      </p:sp>
      <p:sp>
        <p:nvSpPr>
          <p:cNvPr id="31" name="Rectangle : avec coins rognés en diagonale 30">
            <a:extLst>
              <a:ext uri="{FF2B5EF4-FFF2-40B4-BE49-F238E27FC236}">
                <a16:creationId xmlns:a16="http://schemas.microsoft.com/office/drawing/2014/main" id="{291AD40E-23E9-4CDD-9715-03A3929A18BE}"/>
              </a:ext>
            </a:extLst>
          </p:cNvPr>
          <p:cNvSpPr/>
          <p:nvPr/>
        </p:nvSpPr>
        <p:spPr>
          <a:xfrm>
            <a:off x="8179840" y="1497111"/>
            <a:ext cx="2488160" cy="842582"/>
          </a:xfrm>
          <a:prstGeom prst="snip2DiagRect">
            <a:avLst/>
          </a:prstGeom>
          <a:solidFill>
            <a:srgbClr val="9CD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AG Auvergne Rhône </a:t>
            </a:r>
            <a:r>
              <a:rPr lang="fr-FR" sz="1350" dirty="0"/>
              <a:t>Alpes</a:t>
            </a:r>
            <a:endParaRPr lang="fr-FR" sz="1200" dirty="0"/>
          </a:p>
          <a:p>
            <a:pPr algn="ctr"/>
            <a:r>
              <a:rPr lang="fr-FR" sz="1200" dirty="0"/>
              <a:t>2 février</a:t>
            </a:r>
          </a:p>
          <a:p>
            <a:pPr algn="ctr"/>
            <a:r>
              <a:rPr lang="fr-FR" sz="1200" dirty="0"/>
              <a:t>Format ?</a:t>
            </a:r>
          </a:p>
        </p:txBody>
      </p:sp>
    </p:spTree>
    <p:extLst>
      <p:ext uri="{BB962C8B-B14F-4D97-AF65-F5344CB8AC3E}">
        <p14:creationId xmlns:p14="http://schemas.microsoft.com/office/powerpoint/2010/main" val="1962443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Inès Devisch</dc:creator>
  <cp:lastModifiedBy>Marion Montabord</cp:lastModifiedBy>
  <cp:revision>2</cp:revision>
  <dcterms:created xsi:type="dcterms:W3CDTF">2020-12-09T10:29:41Z</dcterms:created>
  <dcterms:modified xsi:type="dcterms:W3CDTF">2020-12-10T08:22:58Z</dcterms:modified>
</cp:coreProperties>
</file>